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0" r:id="rId5"/>
    <p:sldId id="259" r:id="rId6"/>
    <p:sldId id="262" r:id="rId7"/>
    <p:sldId id="264" r:id="rId8"/>
    <p:sldId id="265" r:id="rId9"/>
    <p:sldId id="266" r:id="rId10"/>
    <p:sldId id="274" r:id="rId11"/>
    <p:sldId id="267" r:id="rId12"/>
    <p:sldId id="273" r:id="rId13"/>
    <p:sldId id="268" r:id="rId14"/>
    <p:sldId id="269" r:id="rId15"/>
    <p:sldId id="271" r:id="rId16"/>
    <p:sldId id="275" r:id="rId17"/>
    <p:sldId id="276" r:id="rId18"/>
    <p:sldId id="281" r:id="rId19"/>
    <p:sldId id="282" r:id="rId20"/>
    <p:sldId id="277" r:id="rId21"/>
    <p:sldId id="278" r:id="rId22"/>
    <p:sldId id="279" r:id="rId23"/>
    <p:sldId id="280" r:id="rId24"/>
    <p:sldId id="284" r:id="rId2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6"/>
    <p:restoredTop sz="94694"/>
  </p:normalViewPr>
  <p:slideViewPr>
    <p:cSldViewPr snapToGrid="0" snapToObjects="1">
      <p:cViewPr>
        <p:scale>
          <a:sx n="147" d="100"/>
          <a:sy n="147" d="100"/>
        </p:scale>
        <p:origin x="3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0D35-44B7-204D-A569-4A96D6D67C2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7A3E8-9A73-7D4E-92C8-66FA9DDD3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2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0C2CFF0-9D3F-A841-89AE-D2B170CD74D4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8A98-2EA0-FD41-977E-855DA8AD4819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DC5AE3B-AE29-0344-8871-977BD58B68AC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159F-9A32-8348-9A2F-B089A5184396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4E7296-982B-7B41-9522-FB18D63244AA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808813-E525-F445-B4A9-FA8CA57AD9CC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4CA96D0-7310-7F4D-98DD-21F6A7663881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E09E-73A5-C54E-9FD9-F03B6465A140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22CE9ED-2008-984A-A7B0-10DFEB751558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3DD-2ACF-7343-8E78-8476A794D841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915E731-9F0B-F04F-B5AB-2ED080C6712D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1F935-722B-EF40-A109-9902F8CAED4C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8BF-A8E0-3847-991A-7FF151B74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A3591-4794-434A-881A-4C8F8ED1D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Uzay Çetin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F532C-2C3B-FD48-9B34-2FF67075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73" y="5945627"/>
            <a:ext cx="2703327" cy="912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645C7-0749-5142-8EF9-F2529B63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1"/>
            <a:ext cx="3647379" cy="90779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17CCF-3251-7643-BC9B-61812E51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7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CA1971B-4996-4EBE-8D6D-EC189ED2E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6BC19D-345B-44F1-9C83-BF33E813E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EA66BE-BD48-45B8-BA7F-97F314939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647CFBB-2ACC-4077-A13D-1F2E0599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07EF9EE-3F33-4539-8177-D71E72F5E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05E2397-F650-4C1C-B578-97FD6F393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2FE7DA1-B811-43C7-8E50-7B2DF23E6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7616D0D-5794-485D-A9BE-5D92D7FD4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1D6E3048-78E5-408A-ABD8-9966C2C3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CAAB673-869C-4A2D-835F-616193D0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92BB43A7-0A0F-44A7-869D-4DA8D6CC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A0BB11D3-367D-410D-9269-BA113F3AF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90A697D-F22F-4C47-8B13-33D2CB959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9C2DA68E-F04C-4BB8-80F9-F7BC04F9E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F6292C3-C924-4ADD-904C-2F58F2B48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28BC4B6-8A2F-462B-904D-79A947AB6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B8BFE53-E98F-4BCC-89B9-3E5AAC5C3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0CCE652E-3498-4620-B8BE-125B957D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DA5F56C4-1481-46BB-8BAD-A47481B3A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3CD2C1A-95F0-40C9-A228-F1F953461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C871B232-022C-40CA-B007-73D67288E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081363-AC35-4BF9-8B41-8CF7992C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5941686" cy="4477933"/>
            <a:chOff x="807084" y="1186483"/>
            <a:chExt cx="5941686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DA8BE6-2642-4704-AFE6-AC6E189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ACEA5406-96E6-4D89-9116-BD47C446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D49ABA-C707-47AE-A63B-183E861F9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6BC81-BBDD-9D47-8FAB-FECF6BEC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4" y="2075504"/>
            <a:ext cx="5769989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ANN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6B37-8C56-B14F-82C2-D10D4DD0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416" y="3906266"/>
            <a:ext cx="5769988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Step-by-step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1C7-DC60-4B13-A116-3F1E28A7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7" r="34372" b="-2"/>
          <a:stretch/>
        </p:blipFill>
        <p:spPr>
          <a:xfrm>
            <a:off x="7557328" y="227"/>
            <a:ext cx="4634671" cy="6858000"/>
          </a:xfrm>
          <a:prstGeom prst="rect">
            <a:avLst/>
          </a:prstGeom>
          <a:ln w="9525"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BAA05-4D00-CF4F-AFFE-CE39C3F8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2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A76F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B3159-1895-5244-A71F-3EDD7B29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3E8FA-29E0-5847-BF7E-A99EECA3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9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ECF94-D01C-459E-AF55-CEE99A077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7873" y="480060"/>
            <a:ext cx="538711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07D70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87390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07D70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E5F2FA-3AA2-DB4F-8CC5-9B134B3D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21" y="988059"/>
            <a:ext cx="4011863" cy="4877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71992-130C-5040-8437-D1735039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14" y="891096"/>
            <a:ext cx="4379773" cy="24198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56EA5-BD85-6645-92DC-143664FD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514" y="3572256"/>
            <a:ext cx="4382203" cy="10779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98EF-5A3B-944C-BA4F-B89BF15D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ECF94-D01C-459E-AF55-CEE99A077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7873" y="480060"/>
            <a:ext cx="538711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87390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5A2D1-943B-734E-86E5-EE3BA44B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2" y="988059"/>
            <a:ext cx="4060641" cy="48776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63F07-442D-6746-B1FE-39890464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2" t="50000" r="26410"/>
          <a:stretch/>
        </p:blipFill>
        <p:spPr>
          <a:xfrm>
            <a:off x="6832740" y="2339077"/>
            <a:ext cx="4379773" cy="217561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DAA895E-10E6-9644-8C48-61051051EF56}"/>
              </a:ext>
            </a:extLst>
          </p:cNvPr>
          <p:cNvGrpSpPr/>
          <p:nvPr/>
        </p:nvGrpSpPr>
        <p:grpSpPr>
          <a:xfrm>
            <a:off x="9183205" y="353264"/>
            <a:ext cx="2740571" cy="585216"/>
            <a:chOff x="5003733" y="268224"/>
            <a:chExt cx="2740571" cy="58521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2818231-1F75-2B4F-BCC1-B723A9E50569}"/>
                </a:ext>
              </a:extLst>
            </p:cNvPr>
            <p:cNvSpPr/>
            <p:nvPr/>
          </p:nvSpPr>
          <p:spPr>
            <a:xfrm>
              <a:off x="5003733" y="268224"/>
              <a:ext cx="2348043" cy="5852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AA1D02-2F34-D24A-A3CA-2C1E3FD1E122}"/>
                </a:ext>
              </a:extLst>
            </p:cNvPr>
            <p:cNvSpPr txBox="1"/>
            <p:nvPr/>
          </p:nvSpPr>
          <p:spPr>
            <a:xfrm>
              <a:off x="5003733" y="391262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Forward Propagation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16E8E-B37F-3443-9DB9-88334853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9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33FA4B-33E9-ED4A-93C1-D0F3407D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887188"/>
            <a:ext cx="3517119" cy="30774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BE8DBA-F6CC-C944-A93E-AFC0B20B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950" y="1943218"/>
            <a:ext cx="3517120" cy="286645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2D0FFE6-2248-A74A-A9A3-FBCE2073F34E}"/>
              </a:ext>
            </a:extLst>
          </p:cNvPr>
          <p:cNvGrpSpPr/>
          <p:nvPr/>
        </p:nvGrpSpPr>
        <p:grpSpPr>
          <a:xfrm>
            <a:off x="8170023" y="140661"/>
            <a:ext cx="3149233" cy="2866451"/>
            <a:chOff x="6480289" y="1515976"/>
            <a:chExt cx="5025910" cy="38998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6A65B7-8590-6E4B-94FC-EFB5AAC1C890}"/>
                </a:ext>
              </a:extLst>
            </p:cNvPr>
            <p:cNvSpPr/>
            <p:nvPr/>
          </p:nvSpPr>
          <p:spPr>
            <a:xfrm>
              <a:off x="6635274" y="2162020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E5ACC4D-4E6A-E94E-91BB-DE5263DCC385}"/>
                </a:ext>
              </a:extLst>
            </p:cNvPr>
            <p:cNvSpPr/>
            <p:nvPr/>
          </p:nvSpPr>
          <p:spPr>
            <a:xfrm>
              <a:off x="6480289" y="1515976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28D3E2-B64F-0B4C-A6F2-503F5755ED4D}"/>
                </a:ext>
              </a:extLst>
            </p:cNvPr>
            <p:cNvSpPr txBox="1"/>
            <p:nvPr/>
          </p:nvSpPr>
          <p:spPr>
            <a:xfrm>
              <a:off x="6979874" y="1654333"/>
              <a:ext cx="2750535" cy="669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rgbClr val="C00000"/>
                  </a:solidFill>
                </a:rPr>
                <a:t>Parameter Updates</a:t>
              </a:r>
            </a:p>
            <a:p>
              <a:endParaRPr lang="en-US" sz="1300" dirty="0">
                <a:solidFill>
                  <a:srgbClr val="C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899092-95C3-D04B-9AB1-1B3853A6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2161" y="2300377"/>
              <a:ext cx="4317149" cy="292237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6802F2-7498-7349-9121-39CF57BF3C20}"/>
              </a:ext>
            </a:extLst>
          </p:cNvPr>
          <p:cNvGrpSpPr/>
          <p:nvPr/>
        </p:nvGrpSpPr>
        <p:grpSpPr>
          <a:xfrm>
            <a:off x="8267137" y="3665737"/>
            <a:ext cx="3537345" cy="2597858"/>
            <a:chOff x="8170023" y="3996734"/>
            <a:chExt cx="3537345" cy="25978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3D1E99-D4B9-5B42-B22F-7C4D7E17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0023" y="4366066"/>
              <a:ext cx="3537345" cy="222852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23E6F6-F0D5-2849-B798-C424261612ED}"/>
                </a:ext>
              </a:extLst>
            </p:cNvPr>
            <p:cNvSpPr txBox="1"/>
            <p:nvPr/>
          </p:nvSpPr>
          <p:spPr>
            <a:xfrm>
              <a:off x="8174566" y="3996734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Gradient Descent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3993A-E305-0246-BF19-3DAF910C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1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9B439A-AAAE-594A-AF14-7B97D40F9D49}"/>
              </a:ext>
            </a:extLst>
          </p:cNvPr>
          <p:cNvGrpSpPr/>
          <p:nvPr/>
        </p:nvGrpSpPr>
        <p:grpSpPr>
          <a:xfrm>
            <a:off x="240962" y="972312"/>
            <a:ext cx="5819984" cy="4913376"/>
            <a:chOff x="262468" y="816864"/>
            <a:chExt cx="7848025" cy="53160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675736-4957-EC40-857E-B50D15CE0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468" y="1039356"/>
              <a:ext cx="5921788" cy="387238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DFD005-06E6-AD49-A6FE-7EC0F1F50E76}"/>
                </a:ext>
              </a:extLst>
            </p:cNvPr>
            <p:cNvGrpSpPr/>
            <p:nvPr/>
          </p:nvGrpSpPr>
          <p:grpSpPr>
            <a:xfrm>
              <a:off x="4819803" y="4911743"/>
              <a:ext cx="3290690" cy="1221139"/>
              <a:chOff x="7638607" y="5119078"/>
              <a:chExt cx="3290690" cy="12211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5F655FE-FDD5-5042-AB62-FB101F21F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2145" y="5155685"/>
                <a:ext cx="3275770" cy="116865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DAF6B8-2F51-3942-BB2D-4A2BDA10DAB5}"/>
                  </a:ext>
                </a:extLst>
              </p:cNvPr>
              <p:cNvSpPr/>
              <p:nvPr/>
            </p:nvSpPr>
            <p:spPr>
              <a:xfrm>
                <a:off x="7638607" y="5119078"/>
                <a:ext cx="3290690" cy="1221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B247A8-EB8C-7A4B-9EE9-EE9D26A98450}"/>
                </a:ext>
              </a:extLst>
            </p:cNvPr>
            <p:cNvSpPr/>
            <p:nvPr/>
          </p:nvSpPr>
          <p:spPr>
            <a:xfrm>
              <a:off x="262468" y="816864"/>
              <a:ext cx="6016412" cy="4437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55AB17B-AAC9-8241-B058-627242C93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81" y="1751572"/>
            <a:ext cx="6264553" cy="22262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9871A-7E4B-7949-8689-9A76EDAFA9CE}"/>
              </a:ext>
            </a:extLst>
          </p:cNvPr>
          <p:cNvGrpSpPr/>
          <p:nvPr/>
        </p:nvGrpSpPr>
        <p:grpSpPr>
          <a:xfrm>
            <a:off x="9183205" y="353264"/>
            <a:ext cx="2740571" cy="585216"/>
            <a:chOff x="5003733" y="268224"/>
            <a:chExt cx="2740571" cy="5852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AFDE0C6-9C07-B149-B70E-0CC2E9180B78}"/>
                </a:ext>
              </a:extLst>
            </p:cNvPr>
            <p:cNvSpPr/>
            <p:nvPr/>
          </p:nvSpPr>
          <p:spPr>
            <a:xfrm>
              <a:off x="5003733" y="268224"/>
              <a:ext cx="2348043" cy="5852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39026C-AF86-7E4E-B29B-862782009D6F}"/>
                </a:ext>
              </a:extLst>
            </p:cNvPr>
            <p:cNvSpPr txBox="1"/>
            <p:nvPr/>
          </p:nvSpPr>
          <p:spPr>
            <a:xfrm>
              <a:off x="5003733" y="391262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Backpropagation !!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7FEEBB0-74D3-0F49-93FE-8F2A4C87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4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D0FFE6-2248-A74A-A9A3-FBCE2073F34E}"/>
              </a:ext>
            </a:extLst>
          </p:cNvPr>
          <p:cNvGrpSpPr/>
          <p:nvPr/>
        </p:nvGrpSpPr>
        <p:grpSpPr>
          <a:xfrm>
            <a:off x="8288894" y="432705"/>
            <a:ext cx="3149233" cy="2866451"/>
            <a:chOff x="6480289" y="1515976"/>
            <a:chExt cx="5025910" cy="38998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6A65B7-8590-6E4B-94FC-EFB5AAC1C890}"/>
                </a:ext>
              </a:extLst>
            </p:cNvPr>
            <p:cNvSpPr/>
            <p:nvPr/>
          </p:nvSpPr>
          <p:spPr>
            <a:xfrm>
              <a:off x="6635274" y="2162020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E5ACC4D-4E6A-E94E-91BB-DE5263DCC385}"/>
                </a:ext>
              </a:extLst>
            </p:cNvPr>
            <p:cNvSpPr/>
            <p:nvPr/>
          </p:nvSpPr>
          <p:spPr>
            <a:xfrm>
              <a:off x="6480289" y="1515976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28D3E2-B64F-0B4C-A6F2-503F5755ED4D}"/>
                </a:ext>
              </a:extLst>
            </p:cNvPr>
            <p:cNvSpPr txBox="1"/>
            <p:nvPr/>
          </p:nvSpPr>
          <p:spPr>
            <a:xfrm>
              <a:off x="6979874" y="1654333"/>
              <a:ext cx="2750535" cy="669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Parameter Updates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899092-95C3-D04B-9AB1-1B3853A6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2161" y="2300377"/>
              <a:ext cx="4317149" cy="292237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6A8631-B533-D447-B007-D8D86C66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" y="1573886"/>
            <a:ext cx="3787237" cy="42287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02F9C1-202D-1C47-A192-FA2BB7D7328B}"/>
              </a:ext>
            </a:extLst>
          </p:cNvPr>
          <p:cNvGrpSpPr/>
          <p:nvPr/>
        </p:nvGrpSpPr>
        <p:grpSpPr>
          <a:xfrm>
            <a:off x="4380211" y="2241870"/>
            <a:ext cx="3225622" cy="2374260"/>
            <a:chOff x="4382186" y="882021"/>
            <a:chExt cx="3225622" cy="23742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EEFF8B-2641-CA44-9574-A3BB6DDAC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4708" y="882021"/>
              <a:ext cx="3213100" cy="1244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B3FF5A-DE2E-7D48-902D-8404A6C0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186" y="2133364"/>
              <a:ext cx="3213098" cy="112291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C423-F162-2741-8037-A5A6D6D93637}"/>
              </a:ext>
            </a:extLst>
          </p:cNvPr>
          <p:cNvGrpSpPr/>
          <p:nvPr/>
        </p:nvGrpSpPr>
        <p:grpSpPr>
          <a:xfrm>
            <a:off x="8288894" y="3789610"/>
            <a:ext cx="3494038" cy="2160830"/>
            <a:chOff x="8288895" y="1977865"/>
            <a:chExt cx="3494038" cy="21608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23E6F6-F0D5-2849-B798-C424261612ED}"/>
                </a:ext>
              </a:extLst>
            </p:cNvPr>
            <p:cNvSpPr txBox="1"/>
            <p:nvPr/>
          </p:nvSpPr>
          <p:spPr>
            <a:xfrm>
              <a:off x="8288895" y="1977865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Gradient Descent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E157FD-C6A7-F24F-A8DA-8EC64F378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8895" y="2347197"/>
              <a:ext cx="3357878" cy="9090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9E55DE-80CB-174D-89B4-CE81AAF3B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670" y="3256281"/>
              <a:ext cx="3467263" cy="882414"/>
            </a:xfrm>
            <a:prstGeom prst="rect">
              <a:avLst/>
            </a:prstGeom>
          </p:spPr>
        </p:pic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11639B-1BA4-C94A-928A-A4AA0896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6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BDD943-FFE0-FB4E-9510-8B90BA53FFF1}"/>
              </a:ext>
            </a:extLst>
          </p:cNvPr>
          <p:cNvGrpSpPr/>
          <p:nvPr/>
        </p:nvGrpSpPr>
        <p:grpSpPr>
          <a:xfrm>
            <a:off x="240962" y="972312"/>
            <a:ext cx="5819984" cy="4913376"/>
            <a:chOff x="262468" y="816864"/>
            <a:chExt cx="7848025" cy="5316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134431-776A-844F-8843-A1052983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468" y="1039356"/>
              <a:ext cx="5921788" cy="387238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DC1628-8076-034B-8BCD-B0F8B5D657C3}"/>
                </a:ext>
              </a:extLst>
            </p:cNvPr>
            <p:cNvGrpSpPr/>
            <p:nvPr/>
          </p:nvGrpSpPr>
          <p:grpSpPr>
            <a:xfrm>
              <a:off x="4819803" y="4911743"/>
              <a:ext cx="3290690" cy="1221139"/>
              <a:chOff x="7638607" y="5119078"/>
              <a:chExt cx="3290690" cy="12211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978AB00-DD96-EE49-8EBC-6B4172699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2145" y="5155685"/>
                <a:ext cx="3275770" cy="116865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B33B91-A886-664D-B099-8003F89DD3D3}"/>
                  </a:ext>
                </a:extLst>
              </p:cNvPr>
              <p:cNvSpPr/>
              <p:nvPr/>
            </p:nvSpPr>
            <p:spPr>
              <a:xfrm>
                <a:off x="7638607" y="5119078"/>
                <a:ext cx="3290690" cy="1221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30BD1-05DA-3E4C-AA71-1B9AC9C3C3B9}"/>
                </a:ext>
              </a:extLst>
            </p:cNvPr>
            <p:cNvSpPr/>
            <p:nvPr/>
          </p:nvSpPr>
          <p:spPr>
            <a:xfrm>
              <a:off x="262468" y="816864"/>
              <a:ext cx="6016412" cy="4437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D6E39C-240D-0648-A570-D2B97EA21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81" y="2411126"/>
            <a:ext cx="6947461" cy="12241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F27B01-FF9E-DB48-AE26-D32617FC306D}"/>
              </a:ext>
            </a:extLst>
          </p:cNvPr>
          <p:cNvGrpSpPr/>
          <p:nvPr/>
        </p:nvGrpSpPr>
        <p:grpSpPr>
          <a:xfrm>
            <a:off x="9183205" y="353264"/>
            <a:ext cx="2740571" cy="585216"/>
            <a:chOff x="5003733" y="268224"/>
            <a:chExt cx="2740571" cy="58521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E7A5D0-6240-F04E-8C2C-A840A4B8EECE}"/>
                </a:ext>
              </a:extLst>
            </p:cNvPr>
            <p:cNvSpPr/>
            <p:nvPr/>
          </p:nvSpPr>
          <p:spPr>
            <a:xfrm>
              <a:off x="5003733" y="268224"/>
              <a:ext cx="2348043" cy="5852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9D945-04BE-504A-B25A-7C161A4A6923}"/>
                </a:ext>
              </a:extLst>
            </p:cNvPr>
            <p:cNvSpPr txBox="1"/>
            <p:nvPr/>
          </p:nvSpPr>
          <p:spPr>
            <a:xfrm>
              <a:off x="5003733" y="391262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Backpropagation !!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13FE1-CC6F-7B49-A41F-8EF058D1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9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D0FFE6-2248-A74A-A9A3-FBCE2073F34E}"/>
              </a:ext>
            </a:extLst>
          </p:cNvPr>
          <p:cNvGrpSpPr/>
          <p:nvPr/>
        </p:nvGrpSpPr>
        <p:grpSpPr>
          <a:xfrm>
            <a:off x="8288894" y="432705"/>
            <a:ext cx="3149233" cy="2866451"/>
            <a:chOff x="6480289" y="1515976"/>
            <a:chExt cx="5025910" cy="38998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6A65B7-8590-6E4B-94FC-EFB5AAC1C890}"/>
                </a:ext>
              </a:extLst>
            </p:cNvPr>
            <p:cNvSpPr/>
            <p:nvPr/>
          </p:nvSpPr>
          <p:spPr>
            <a:xfrm>
              <a:off x="6635274" y="2162020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E5ACC4D-4E6A-E94E-91BB-DE5263DCC385}"/>
                </a:ext>
              </a:extLst>
            </p:cNvPr>
            <p:cNvSpPr/>
            <p:nvPr/>
          </p:nvSpPr>
          <p:spPr>
            <a:xfrm>
              <a:off x="6480289" y="1515976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28D3E2-B64F-0B4C-A6F2-503F5755ED4D}"/>
                </a:ext>
              </a:extLst>
            </p:cNvPr>
            <p:cNvSpPr txBox="1"/>
            <p:nvPr/>
          </p:nvSpPr>
          <p:spPr>
            <a:xfrm>
              <a:off x="6979874" y="1654333"/>
              <a:ext cx="2750535" cy="669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Parameter Updates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899092-95C3-D04B-9AB1-1B3853A6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2161" y="2300377"/>
              <a:ext cx="4317149" cy="292237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23E6F6-F0D5-2849-B798-C424261612ED}"/>
              </a:ext>
            </a:extLst>
          </p:cNvPr>
          <p:cNvSpPr txBox="1"/>
          <p:nvPr/>
        </p:nvSpPr>
        <p:spPr>
          <a:xfrm>
            <a:off x="8288894" y="3789610"/>
            <a:ext cx="274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8EA16-5FA4-8B41-871D-D6E18B50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8" y="1249301"/>
            <a:ext cx="3851824" cy="4487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D10B49-7C7B-334B-A422-9F2A86C2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46" y="3301176"/>
            <a:ext cx="3492500" cy="134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3855D-FF1B-5948-B202-0BAE6974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715" y="2082800"/>
            <a:ext cx="3154328" cy="1346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679DDA-E7F9-0246-B23E-BD1138A1F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7"/>
          <a:stretch/>
        </p:blipFill>
        <p:spPr>
          <a:xfrm>
            <a:off x="8285256" y="4119138"/>
            <a:ext cx="3412038" cy="830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18119B-0BB1-9647-9CCF-3E0CC5FB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255" y="4978924"/>
            <a:ext cx="3412038" cy="84215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A05E381-E222-3647-A1C2-5BE39752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CA1971B-4996-4EBE-8D6D-EC189ED2E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6BC19D-345B-44F1-9C83-BF33E813E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EA66BE-BD48-45B8-BA7F-97F314939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647CFBB-2ACC-4077-A13D-1F2E0599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07EF9EE-3F33-4539-8177-D71E72F5E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05E2397-F650-4C1C-B578-97FD6F393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2FE7DA1-B811-43C7-8E50-7B2DF23E6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7616D0D-5794-485D-A9BE-5D92D7FD4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1D6E3048-78E5-408A-ABD8-9966C2C3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CAAB673-869C-4A2D-835F-616193D0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92BB43A7-0A0F-44A7-869D-4DA8D6CC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A0BB11D3-367D-410D-9269-BA113F3AF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90A697D-F22F-4C47-8B13-33D2CB959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9C2DA68E-F04C-4BB8-80F9-F7BC04F9E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F6292C3-C924-4ADD-904C-2F58F2B48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28BC4B6-8A2F-462B-904D-79A947AB6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B8BFE53-E98F-4BCC-89B9-3E5AAC5C3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0CCE652E-3498-4620-B8BE-125B957D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DA5F56C4-1481-46BB-8BAD-A47481B3A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3CD2C1A-95F0-40C9-A228-F1F953461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C871B232-022C-40CA-B007-73D67288E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081363-AC35-4BF9-8B41-8CF7992C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5941686" cy="4477933"/>
            <a:chOff x="807084" y="1186483"/>
            <a:chExt cx="5941686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DA8BE6-2642-4704-AFE6-AC6E189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ACEA5406-96E6-4D89-9116-BD47C446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D49ABA-C707-47AE-A63B-183E861F9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6BC81-BBDD-9D47-8FAB-FECF6BEC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4" y="2075504"/>
            <a:ext cx="5769989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ANN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6B37-8C56-B14F-82C2-D10D4DD0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416" y="3906266"/>
            <a:ext cx="5769988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From </a:t>
            </a:r>
            <a:r>
              <a:rPr lang="en-US" dirty="0" err="1"/>
              <a:t>Scracth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1C7-DC60-4B13-A116-3F1E28A7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71"/>
                    </a14:imgEffect>
                    <a14:imgEffect>
                      <a14:saturation sat="69000"/>
                    </a14:imgEffect>
                    <a14:imgEffect>
                      <a14:brightnessContrast bright="-35000" contrast="72000"/>
                    </a14:imgEffect>
                  </a14:imgLayer>
                </a14:imgProps>
              </a:ext>
            </a:extLst>
          </a:blip>
          <a:srcRect l="20517" r="34372" b="-2"/>
          <a:stretch/>
        </p:blipFill>
        <p:spPr>
          <a:xfrm>
            <a:off x="7557328" y="227"/>
            <a:ext cx="4634671" cy="6858000"/>
          </a:xfrm>
          <a:prstGeom prst="rect">
            <a:avLst/>
          </a:prstGeom>
          <a:ln w="9525"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40F3C-8443-D041-9416-959E75F4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12E5A0-DCEF-BA46-9736-24D152C3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Machine Learning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CC0704-6296-F341-B82B-1256267E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262" y="979483"/>
            <a:ext cx="6120318" cy="4908177"/>
          </a:xfrm>
          <a:prstGeom prst="rect">
            <a:avLst/>
          </a:prstGeom>
          <a:ln w="9525"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FB0CF0-C9CF-3F44-A507-CA444C5539C2}"/>
              </a:ext>
            </a:extLst>
          </p:cNvPr>
          <p:cNvCxnSpPr/>
          <p:nvPr/>
        </p:nvCxnSpPr>
        <p:spPr>
          <a:xfrm>
            <a:off x="6096000" y="3538330"/>
            <a:ext cx="541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C571EA10-EF2F-204D-A90A-F3ADD8A9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9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5BACD-5D68-D047-A7A0-5EA68666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15" y="-2735"/>
            <a:ext cx="6144685" cy="6846448"/>
          </a:xfrm>
          <a:prstGeom prst="rect">
            <a:avLst/>
          </a:prstGeom>
        </p:spPr>
      </p:pic>
      <p:sp>
        <p:nvSpPr>
          <p:cNvPr id="63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4E919-CEFF-4048-939F-99B16103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1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FE7A5-0B2C-144A-A992-38128A31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13" y="380619"/>
            <a:ext cx="9489126" cy="6096762"/>
          </a:xfrm>
          <a:prstGeom prst="rect">
            <a:avLst/>
          </a:prstGeom>
        </p:spPr>
      </p:pic>
      <p:sp>
        <p:nvSpPr>
          <p:cNvPr id="35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1E2D-1B7E-A544-80A5-532EB909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F788126-CD42-8542-BDF8-D978146C1CE5}"/>
              </a:ext>
            </a:extLst>
          </p:cNvPr>
          <p:cNvSpPr/>
          <p:nvPr/>
        </p:nvSpPr>
        <p:spPr>
          <a:xfrm>
            <a:off x="2104049" y="663821"/>
            <a:ext cx="527539" cy="2525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A079A25-0D44-074D-9C22-198AACD38D39}"/>
              </a:ext>
            </a:extLst>
          </p:cNvPr>
          <p:cNvSpPr/>
          <p:nvPr/>
        </p:nvSpPr>
        <p:spPr>
          <a:xfrm>
            <a:off x="2446975" y="3396107"/>
            <a:ext cx="527539" cy="252535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34AC466-1B14-7D48-9947-3F14828CF2CA}"/>
              </a:ext>
            </a:extLst>
          </p:cNvPr>
          <p:cNvSpPr/>
          <p:nvPr/>
        </p:nvSpPr>
        <p:spPr>
          <a:xfrm>
            <a:off x="2099531" y="5628729"/>
            <a:ext cx="527539" cy="2525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79AFDDB-366A-2A4A-B8CB-F811E443D6B1}"/>
              </a:ext>
            </a:extLst>
          </p:cNvPr>
          <p:cNvSpPr/>
          <p:nvPr/>
        </p:nvSpPr>
        <p:spPr>
          <a:xfrm>
            <a:off x="3017376" y="2360264"/>
            <a:ext cx="109537" cy="2400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3085F-A561-B448-A6E9-F1423700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3" y="0"/>
            <a:ext cx="1035467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7DB3E-47DA-3F49-9B25-AD6F1699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032" y="3758184"/>
            <a:ext cx="6855968" cy="246950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CCD34-E601-5942-B3C6-24523699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15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9EB9E-4EB2-FE40-9D40-9D8FC43F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580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CB57C-E32B-EB49-9557-9F8D1CC3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12" y="2670302"/>
            <a:ext cx="6273800" cy="4102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FAA8A-BAB3-3C45-A4E4-6E3D871E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3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2012D3-D1A5-2F4C-A885-2833FD23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FAC85-953E-C94D-904C-B1A54E3E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22" y="1415549"/>
            <a:ext cx="317500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1BA71-C0DC-CF46-A54F-F419DE0FF26F}"/>
              </a:ext>
            </a:extLst>
          </p:cNvPr>
          <p:cNvSpPr txBox="1"/>
          <p:nvPr/>
        </p:nvSpPr>
        <p:spPr>
          <a:xfrm>
            <a:off x="5635415" y="2670454"/>
            <a:ext cx="48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May The Data Be With You :)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D2EC5-4844-EF41-A753-3D64B1BF4EFF}"/>
              </a:ext>
            </a:extLst>
          </p:cNvPr>
          <p:cNvSpPr txBox="1"/>
          <p:nvPr/>
        </p:nvSpPr>
        <p:spPr>
          <a:xfrm>
            <a:off x="3004699" y="5006871"/>
            <a:ext cx="25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uzaycetin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911E0-8B72-014E-815C-115E0D8C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16" y="4988126"/>
            <a:ext cx="463469" cy="463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C4F62-8D81-BF4D-9B8E-7D614921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316" y="4472322"/>
            <a:ext cx="464831" cy="464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6EDAB-AEA3-B340-BC06-B0F4261A88D2}"/>
              </a:ext>
            </a:extLst>
          </p:cNvPr>
          <p:cNvSpPr txBox="1"/>
          <p:nvPr/>
        </p:nvSpPr>
        <p:spPr>
          <a:xfrm>
            <a:off x="3015434" y="4590549"/>
            <a:ext cx="22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uzay00@gmail.com</a:t>
            </a:r>
          </a:p>
        </p:txBody>
      </p:sp>
    </p:spTree>
    <p:extLst>
      <p:ext uri="{BB962C8B-B14F-4D97-AF65-F5344CB8AC3E}">
        <p14:creationId xmlns:p14="http://schemas.microsoft.com/office/powerpoint/2010/main" val="275594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ADE580-6DBF-BF49-90C8-5087E16F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16" y="2410038"/>
            <a:ext cx="3654569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Seeking for useful</a:t>
            </a:r>
            <a:r>
              <a:rPr lang="en-US" sz="4200" dirty="0"/>
              <a:t> </a:t>
            </a:r>
            <a:r>
              <a:rPr lang="en-US" sz="4400" b="1" i="1" dirty="0">
                <a:solidFill>
                  <a:schemeClr val="tx1"/>
                </a:solidFill>
              </a:rPr>
              <a:t>Transformations</a:t>
            </a:r>
            <a:r>
              <a:rPr lang="en-US" sz="4200" b="1" dirty="0">
                <a:solidFill>
                  <a:schemeClr val="tx1"/>
                </a:solidFill>
              </a:rPr>
              <a:t> </a:t>
            </a:r>
            <a:r>
              <a:rPr lang="en-US" dirty="0"/>
              <a:t>that minimize </a:t>
            </a:r>
            <a:br>
              <a:rPr lang="en-US" dirty="0"/>
            </a:br>
            <a:r>
              <a:rPr lang="en-US" sz="4400" b="1" i="1" dirty="0">
                <a:solidFill>
                  <a:schemeClr val="tx1"/>
                </a:solidFill>
              </a:rPr>
              <a:t>Loss </a:t>
            </a:r>
            <a:r>
              <a:rPr lang="en-US" sz="4400" b="1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44001-CC95-2546-843B-8308C7A83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262" y="1758797"/>
            <a:ext cx="6120318" cy="3349550"/>
          </a:xfrm>
          <a:prstGeom prst="rect">
            <a:avLst/>
          </a:prstGeom>
          <a:ln w="9525"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979CC-9EFD-8F4A-BCBE-AB15D928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3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C85CE-018A-0548-BDBA-36BCE9FEF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/>
          <a:stretch/>
        </p:blipFill>
        <p:spPr>
          <a:xfrm>
            <a:off x="415461" y="1507146"/>
            <a:ext cx="5436594" cy="3824595"/>
          </a:xfrm>
          <a:prstGeom prst="rect">
            <a:avLst/>
          </a:prstGeom>
        </p:spPr>
      </p:pic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FD793B60-5DAC-6741-AA5E-B1D879D9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84" y="1826091"/>
            <a:ext cx="5436594" cy="31867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8AA68-2A86-E844-88FF-3D1ADEA9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3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E22E-FF22-CA4F-A4A5-2EC7EA13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6073"/>
            <a:ext cx="10905066" cy="53658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2DEC0-A037-3443-A385-01DF3D78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1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FDA4F5-09EB-5546-9A0E-8B2D8BAD37A9}"/>
              </a:ext>
            </a:extLst>
          </p:cNvPr>
          <p:cNvGrpSpPr/>
          <p:nvPr/>
        </p:nvGrpSpPr>
        <p:grpSpPr>
          <a:xfrm>
            <a:off x="6480289" y="1515976"/>
            <a:ext cx="5025910" cy="3899829"/>
            <a:chOff x="6480289" y="1515976"/>
            <a:chExt cx="5025910" cy="38998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3ADE3B-8BBD-6F42-97E0-DD24A9BC87D0}"/>
                </a:ext>
              </a:extLst>
            </p:cNvPr>
            <p:cNvSpPr/>
            <p:nvPr/>
          </p:nvSpPr>
          <p:spPr>
            <a:xfrm>
              <a:off x="6635274" y="2162020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BB1A0A8-53EB-0C4C-8C9C-F63C28CC95E5}"/>
                </a:ext>
              </a:extLst>
            </p:cNvPr>
            <p:cNvSpPr/>
            <p:nvPr/>
          </p:nvSpPr>
          <p:spPr>
            <a:xfrm>
              <a:off x="6480289" y="1515976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C2A38-0B60-B34E-B4DD-976FCCA2985C}"/>
                </a:ext>
              </a:extLst>
            </p:cNvPr>
            <p:cNvSpPr txBox="1"/>
            <p:nvPr/>
          </p:nvSpPr>
          <p:spPr>
            <a:xfrm>
              <a:off x="6979874" y="1654333"/>
              <a:ext cx="2750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Parameter Updates</a:t>
              </a:r>
            </a:p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43EC8C-26C2-FA46-96A2-2E935377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2161" y="2300377"/>
              <a:ext cx="4317149" cy="2922378"/>
            </a:xfrm>
            <a:prstGeom prst="rect">
              <a:avLst/>
            </a:prstGeom>
          </p:spPr>
        </p:pic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E3092B2-475B-7147-B996-DBD8CB1F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72FD1C-4AB7-2245-9A00-E7117E4FAD31}"/>
              </a:ext>
            </a:extLst>
          </p:cNvPr>
          <p:cNvGrpSpPr/>
          <p:nvPr/>
        </p:nvGrpSpPr>
        <p:grpSpPr>
          <a:xfrm>
            <a:off x="530817" y="1479085"/>
            <a:ext cx="5025910" cy="3899829"/>
            <a:chOff x="530817" y="1479085"/>
            <a:chExt cx="5025910" cy="38998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7BFD3-BECC-9241-9DB0-6718311A067F}"/>
                </a:ext>
              </a:extLst>
            </p:cNvPr>
            <p:cNvSpPr/>
            <p:nvPr/>
          </p:nvSpPr>
          <p:spPr>
            <a:xfrm>
              <a:off x="685802" y="2125129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16ABDA0-9F09-924A-97EA-3E3F50C27A87}"/>
                </a:ext>
              </a:extLst>
            </p:cNvPr>
            <p:cNvSpPr/>
            <p:nvPr/>
          </p:nvSpPr>
          <p:spPr>
            <a:xfrm>
              <a:off x="530817" y="1479085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603056-D0BC-0443-8466-B9D57BF1E529}"/>
                </a:ext>
              </a:extLst>
            </p:cNvPr>
            <p:cNvSpPr txBox="1"/>
            <p:nvPr/>
          </p:nvSpPr>
          <p:spPr>
            <a:xfrm>
              <a:off x="1030402" y="1617441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Forward Propagation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6B76EA-B2A5-C244-90CD-5E1D9E66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690" y="2497750"/>
              <a:ext cx="42418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41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6C44EEE-9211-3F47-919B-1218E540C1C2}"/>
              </a:ext>
            </a:extLst>
          </p:cNvPr>
          <p:cNvGrpSpPr/>
          <p:nvPr/>
        </p:nvGrpSpPr>
        <p:grpSpPr>
          <a:xfrm>
            <a:off x="530817" y="1479085"/>
            <a:ext cx="5025910" cy="3899829"/>
            <a:chOff x="530817" y="1479085"/>
            <a:chExt cx="5025910" cy="38998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0CC814-E6E9-164F-BEAD-D3A5B5CB032B}"/>
                </a:ext>
              </a:extLst>
            </p:cNvPr>
            <p:cNvSpPr/>
            <p:nvPr/>
          </p:nvSpPr>
          <p:spPr>
            <a:xfrm>
              <a:off x="685802" y="2125129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D4E5678-5F67-7141-8E59-9C8D55D619AB}"/>
                </a:ext>
              </a:extLst>
            </p:cNvPr>
            <p:cNvSpPr/>
            <p:nvPr/>
          </p:nvSpPr>
          <p:spPr>
            <a:xfrm>
              <a:off x="530817" y="1479085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BD0E-C990-FD4B-B867-09032A3A3458}"/>
                </a:ext>
              </a:extLst>
            </p:cNvPr>
            <p:cNvSpPr txBox="1"/>
            <p:nvPr/>
          </p:nvSpPr>
          <p:spPr>
            <a:xfrm>
              <a:off x="1030402" y="1617441"/>
              <a:ext cx="2740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Forward Propagation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923101-276E-5C4B-8413-984E0D18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690" y="2497750"/>
              <a:ext cx="4241800" cy="2286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FDA4F5-09EB-5546-9A0E-8B2D8BAD37A9}"/>
              </a:ext>
            </a:extLst>
          </p:cNvPr>
          <p:cNvGrpSpPr/>
          <p:nvPr/>
        </p:nvGrpSpPr>
        <p:grpSpPr>
          <a:xfrm>
            <a:off x="6480289" y="1515976"/>
            <a:ext cx="5025910" cy="3899829"/>
            <a:chOff x="6480289" y="1515976"/>
            <a:chExt cx="5025910" cy="38998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3ADE3B-8BBD-6F42-97E0-DD24A9BC87D0}"/>
                </a:ext>
              </a:extLst>
            </p:cNvPr>
            <p:cNvSpPr/>
            <p:nvPr/>
          </p:nvSpPr>
          <p:spPr>
            <a:xfrm>
              <a:off x="6635274" y="2162020"/>
              <a:ext cx="4870925" cy="3253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BB1A0A8-53EB-0C4C-8C9C-F63C28CC95E5}"/>
                </a:ext>
              </a:extLst>
            </p:cNvPr>
            <p:cNvSpPr/>
            <p:nvPr/>
          </p:nvSpPr>
          <p:spPr>
            <a:xfrm>
              <a:off x="6480289" y="1515976"/>
              <a:ext cx="3747052" cy="64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C2A38-0B60-B34E-B4DD-976FCCA2985C}"/>
                </a:ext>
              </a:extLst>
            </p:cNvPr>
            <p:cNvSpPr txBox="1"/>
            <p:nvPr/>
          </p:nvSpPr>
          <p:spPr>
            <a:xfrm>
              <a:off x="6979874" y="1654333"/>
              <a:ext cx="2750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Parameter Updates</a:t>
              </a:r>
            </a:p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43EC8C-26C2-FA46-96A2-2E935377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2161" y="2300377"/>
              <a:ext cx="4317149" cy="2922378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F5DB795-EB71-ED42-BE45-FB9D8AC3F5CC}"/>
              </a:ext>
            </a:extLst>
          </p:cNvPr>
          <p:cNvSpPr/>
          <p:nvPr/>
        </p:nvSpPr>
        <p:spPr>
          <a:xfrm>
            <a:off x="5072269" y="2808064"/>
            <a:ext cx="2047461" cy="188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04FEF-B9C4-EC4F-A028-29341962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85" y="3368457"/>
            <a:ext cx="1759227" cy="766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0303E-EEC6-A444-8056-B7E3AA36399B}"/>
              </a:ext>
            </a:extLst>
          </p:cNvPr>
          <p:cNvSpPr/>
          <p:nvPr/>
        </p:nvSpPr>
        <p:spPr>
          <a:xfrm>
            <a:off x="3982277" y="176154"/>
            <a:ext cx="422744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 need to know!! </a:t>
            </a:r>
          </a:p>
          <a:p>
            <a:pPr algn="ctr"/>
            <a:r>
              <a:rPr lang="en-US" b="1" u="sng" dirty="0">
                <a:solidFill>
                  <a:schemeClr val="bg1"/>
                </a:solidFill>
              </a:rPr>
              <a:t>Key</a:t>
            </a:r>
            <a:r>
              <a:rPr lang="en-US" dirty="0"/>
              <a:t> to Backpropagation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2F282E-F8A6-A748-822D-F4B0C91937F9}"/>
              </a:ext>
            </a:extLst>
          </p:cNvPr>
          <p:cNvCxnSpPr>
            <a:stCxn id="7" idx="2"/>
            <a:endCxn id="3" idx="0"/>
          </p:cNvCxnSpPr>
          <p:nvPr/>
        </p:nvCxnSpPr>
        <p:spPr>
          <a:xfrm>
            <a:off x="6095998" y="1090554"/>
            <a:ext cx="2" cy="171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A93839-54C4-AC4B-B0BD-32B45B1E53E0}"/>
              </a:ext>
            </a:extLst>
          </p:cNvPr>
          <p:cNvSpPr/>
          <p:nvPr/>
        </p:nvSpPr>
        <p:spPr>
          <a:xfrm>
            <a:off x="9382539" y="4840356"/>
            <a:ext cx="626165" cy="2882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4A2DA-D390-114C-AFE8-EC993765736C}"/>
              </a:ext>
            </a:extLst>
          </p:cNvPr>
          <p:cNvSpPr/>
          <p:nvPr/>
        </p:nvSpPr>
        <p:spPr>
          <a:xfrm>
            <a:off x="9382539" y="3429393"/>
            <a:ext cx="626165" cy="2882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017D9D2D-A1DA-384B-8AA6-EFFC1900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26EC8DE-FD75-1D47-861E-214C77EF2CE1}"/>
              </a:ext>
            </a:extLst>
          </p:cNvPr>
          <p:cNvSpPr/>
          <p:nvPr/>
        </p:nvSpPr>
        <p:spPr>
          <a:xfrm>
            <a:off x="7750033" y="2873828"/>
            <a:ext cx="3858293" cy="1064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28600" tIns="228600" rIns="228600" bIns="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 dirty="0" err="1">
                <a:solidFill>
                  <a:schemeClr val="bg1"/>
                </a:solidFill>
              </a:rPr>
              <a:t>dz</a:t>
            </a:r>
            <a:r>
              <a:rPr lang="en-US" sz="4000" spc="-150" baseline="30000" dirty="0">
                <a:solidFill>
                  <a:schemeClr val="bg1"/>
                </a:solidFill>
              </a:rPr>
              <a:t>[i+1]            </a:t>
            </a:r>
            <a:r>
              <a:rPr lang="en-US" sz="4000" spc="-150" dirty="0">
                <a:solidFill>
                  <a:schemeClr val="bg1"/>
                </a:solidFill>
              </a:rPr>
              <a:t>   </a:t>
            </a:r>
            <a:r>
              <a:rPr lang="en-US" sz="4000" spc="-150" dirty="0" err="1">
                <a:solidFill>
                  <a:schemeClr val="bg1"/>
                </a:solidFill>
              </a:rPr>
              <a:t>dz</a:t>
            </a:r>
            <a:r>
              <a:rPr lang="en-US" sz="4000" spc="-150" baseline="30000" dirty="0">
                <a:solidFill>
                  <a:schemeClr val="bg1"/>
                </a:solidFill>
              </a:rPr>
              <a:t>[</a:t>
            </a:r>
            <a:r>
              <a:rPr lang="en-US" sz="4000" spc="-150" baseline="30000" dirty="0" err="1">
                <a:solidFill>
                  <a:schemeClr val="bg1"/>
                </a:solidFill>
              </a:rPr>
              <a:t>i</a:t>
            </a:r>
            <a:r>
              <a:rPr lang="en-US" sz="4000" spc="-150" baseline="30000" dirty="0">
                <a:solidFill>
                  <a:schemeClr val="bg1"/>
                </a:solidFill>
              </a:rPr>
              <a:t>]</a:t>
            </a:r>
            <a:endParaRPr lang="en-US" sz="4000" spc="-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7810326-F404-E04A-9DB9-10B74DD3A692}"/>
              </a:ext>
            </a:extLst>
          </p:cNvPr>
          <p:cNvSpPr/>
          <p:nvPr/>
        </p:nvSpPr>
        <p:spPr>
          <a:xfrm>
            <a:off x="9418410" y="3403775"/>
            <a:ext cx="1022169" cy="2484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7439-631C-A640-A6CC-998D3D1E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78" y="1062275"/>
            <a:ext cx="5454685" cy="480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442A4-B378-484D-8E4D-C168B39EAA5D}"/>
              </a:ext>
            </a:extLst>
          </p:cNvPr>
          <p:cNvSpPr txBox="1"/>
          <p:nvPr/>
        </p:nvSpPr>
        <p:spPr>
          <a:xfrm>
            <a:off x="7749030" y="2022293"/>
            <a:ext cx="382278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Question</a:t>
            </a:r>
            <a:r>
              <a:rPr lang="en-US" dirty="0">
                <a:solidFill>
                  <a:srgbClr val="C00000"/>
                </a:solidFill>
              </a:rPr>
              <a:t>: </a:t>
            </a:r>
          </a:p>
          <a:p>
            <a:r>
              <a:rPr lang="en-US" dirty="0">
                <a:solidFill>
                  <a:srgbClr val="C00000"/>
                </a:solidFill>
              </a:rPr>
              <a:t>	How to backpropagate error?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CD28F9-E3B7-6B42-8CA1-41FE4293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4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26EC8DE-FD75-1D47-861E-214C77EF2CE1}"/>
              </a:ext>
            </a:extLst>
          </p:cNvPr>
          <p:cNvSpPr/>
          <p:nvPr/>
        </p:nvSpPr>
        <p:spPr>
          <a:xfrm>
            <a:off x="7750033" y="2873828"/>
            <a:ext cx="3858293" cy="1064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28600" tIns="228600" rIns="228600" bIns="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dz</a:t>
            </a:r>
            <a:r>
              <a:rPr kumimoji="0" lang="en-US" sz="4000" b="0" i="0" u="none" strike="noStrike" kern="1200" cap="none" spc="-15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[i+1]            </a:t>
            </a: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</a:t>
            </a:r>
            <a:r>
              <a:rPr kumimoji="0" lang="en-US" sz="4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dz</a:t>
            </a:r>
            <a:r>
              <a:rPr kumimoji="0" lang="en-US" sz="4000" b="0" i="0" u="none" strike="noStrike" kern="1200" cap="none" spc="-15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[</a:t>
            </a:r>
            <a:r>
              <a:rPr kumimoji="0" lang="en-US" sz="4000" b="0" i="0" u="none" strike="noStrike" kern="1200" cap="none" spc="-15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</a:t>
            </a:r>
            <a:r>
              <a:rPr kumimoji="0" lang="en-US" sz="4000" b="0" i="0" u="none" strike="noStrike" kern="1200" cap="none" spc="-15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]</a:t>
            </a:r>
            <a:endParaRPr kumimoji="0" 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7810326-F404-E04A-9DB9-10B74DD3A692}"/>
              </a:ext>
            </a:extLst>
          </p:cNvPr>
          <p:cNvSpPr/>
          <p:nvPr/>
        </p:nvSpPr>
        <p:spPr>
          <a:xfrm>
            <a:off x="9418410" y="3403775"/>
            <a:ext cx="1022169" cy="2484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442A4-B378-484D-8E4D-C168B39EAA5D}"/>
              </a:ext>
            </a:extLst>
          </p:cNvPr>
          <p:cNvSpPr txBox="1"/>
          <p:nvPr/>
        </p:nvSpPr>
        <p:spPr>
          <a:xfrm>
            <a:off x="7749030" y="2022293"/>
            <a:ext cx="382278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Question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	How to backpropagate error?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F286C-27D4-D346-87B5-04CB38185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00" y="1356348"/>
            <a:ext cx="5921788" cy="3872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CD3F20-247F-3E43-87FF-C55CF16C498D}"/>
              </a:ext>
            </a:extLst>
          </p:cNvPr>
          <p:cNvGrpSpPr/>
          <p:nvPr/>
        </p:nvGrpSpPr>
        <p:grpSpPr>
          <a:xfrm>
            <a:off x="4844187" y="5217615"/>
            <a:ext cx="3290690" cy="1221139"/>
            <a:chOff x="7638607" y="5119078"/>
            <a:chExt cx="3290690" cy="12211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8F0481-A9EA-5A4E-8440-E64F22E3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145" y="5155685"/>
              <a:ext cx="3275770" cy="11686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233524-208D-E64E-9FA4-CA1BC8FFA681}"/>
                </a:ext>
              </a:extLst>
            </p:cNvPr>
            <p:cNvSpPr/>
            <p:nvPr/>
          </p:nvSpPr>
          <p:spPr>
            <a:xfrm>
              <a:off x="7638607" y="5119078"/>
              <a:ext cx="3290690" cy="12211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518B81-9B41-FE41-B161-A24BAD77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 | Ve Dr. Uzay Çetin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2265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281</Words>
  <Application>Microsoft Macintosh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Rockwell</vt:lpstr>
      <vt:lpstr>Wingdings</vt:lpstr>
      <vt:lpstr>Atlas</vt:lpstr>
      <vt:lpstr>Artificial Neural Networks</vt:lpstr>
      <vt:lpstr>Machine Learning</vt:lpstr>
      <vt:lpstr>Seeking for useful Transformations that minimize  Loss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Uzay Çetin</dc:creator>
  <cp:lastModifiedBy>Uzay Çetin</cp:lastModifiedBy>
  <cp:revision>5</cp:revision>
  <dcterms:created xsi:type="dcterms:W3CDTF">2019-10-17T12:06:33Z</dcterms:created>
  <dcterms:modified xsi:type="dcterms:W3CDTF">2019-10-21T14:29:34Z</dcterms:modified>
</cp:coreProperties>
</file>